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webPr encoding="x-mac-chinesesimp"/>
  <p:clrMru>
    <a:srgbClr val="CCCCFF"/>
    <a:srgbClr val="CC99FF"/>
    <a:srgbClr val="FF1719"/>
    <a:srgbClr val="D98FD0"/>
    <a:srgbClr val="FF6699"/>
    <a:srgbClr val="FF0066"/>
    <a:srgbClr val="FF9999"/>
    <a:srgbClr val="FF3300"/>
    <a:srgbClr val="FF0000"/>
    <a:srgbClr val="FF7C8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6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HIDDENFONTSHAPE" val="true"/>
</p:tagLst>
</file>

<file path=ppt/tags/tag1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article}\pagestyle{empty}&#10;&#10;\usepackage{amsmath}&#10;\usepackage{color}&#10;\begin{document}&#10;\color[rgb]{0.8,0.8,0.8}&#10;&#10;$H(X_i)=h$&#10;&#10;$H(X_i | X_j) = (1 - \frac{c}{c + dist(i, j)}) h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8"/>
  <p:tag name="PICTUREFILESIZE" val="891790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article}\pagestyle{empty}&#10;\usepackage{amsmath}&#10;\usepackage{color}&#10;\begin{document}&#10;\color[rgb]{1,0.5,0.5}&#10;$\mathsf{Cost}=\sum_i H(X_i) \mathsf{dis}(i,BS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7"/>
  <p:tag name="PICTUREFILESIZE" val="358294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article}\pagestyle{empty}&#10;\usepackage{amsmath}&#10;\usepackage{color}&#10;\begin{document}&#10;\color[rgb]{0.7,0.7,1}&#10;$H(X)=-\sum_{x\in \mathcal{X}}p(x)\log p(x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0"/>
  <p:tag name="PICTUREFILESIZE" val="434678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article}\pagestyle{empty}&#10;\usepackage{amsmath}&#10;\usepackage{color}&#10;\begin{document}&#10;\color[rgb]{1,0.5,0.5}&#10;$\sum_i H(X_i\mid X_1,\ldots, X_{i-1}) \mathsf{dis}(i,BS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0"/>
  <p:tag name="PICTUREFILESIZE" val="458578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article}\pagestyle{empty}&#10;&#10;\usepackage{amsmath}&#10;\usepackage{color}&#10;\begin{document}&#10;\color[rgb]{0.6,0.9,0.6}&#10;\begin{align*}&#10;&amp; H(X_1)+H(X_2|X_1)+H(X_3|X_1,X_2)\times 2 \\&#10;&amp;H(X_4|X_1,X_2,X_3)\times 2 +H(X_5|X_1,...,X_4)\times 3&#10;\end{align*}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01"/>
  <p:tag name="PICTUREFILESIZE" val="1452494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article}\pagestyle{empty}&#10;\usepackage{amsmath}&#10;\usepackage{color}&#10;\begin{document}&#10;\color[rgb]{0.8,0.8,0.8}&#10;$\left({1\over 1+2\epsilon (\mathsf{d}_{avg}-1/2)}(\ln(\Delta)+1)+2&#10;\right)$&#10;\end{document}&#10;"/>
  <p:tag name="FILENAME" val="TP_tmp"/>
  <p:tag name="FORMAT" val="png16m"/>
  <p:tag name="RES" val="1200"/>
  <p:tag name="BLEND" val="0"/>
  <p:tag name="TRANSPARENT" val="1"/>
  <p:tag name="TBUG" val="0"/>
  <p:tag name="ALLOWFS" val="0"/>
  <p:tag name="ORIGWIDTH" val="136"/>
  <p:tag name="PICTUREFILESIZE" val="9588"/>
</p:tagLst>
</file>

<file path=ppt/tags/tag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article}\pagestyle{empty}&#10;&#10;\usepackage{amsmath}&#10;\usepackage{color}&#10;\begin{document}&#10;\color[rgb]{0.9,0.8,1}&#10;\begin{align*}&#10;&amp; \mathsf{Cost}(\mathcal{TS}) =&#10;\min_{v_j\in T_j, j\in S} ( c(r,\{v_j\}_{j\in S})H(X_r)  + \sum_{j\in S} H(X_{v_j}|X_r)&#10;\mathsf{dis}(v_j,BS)) \\&#10;&amp; \mathsf{Cost}\text{-}\mathsf{effectiveness}(\mathcal{TS})&#10; =\mathsf{Cost}(\mathcal{TS}) / \#components&#10;\end{align*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9"/>
  <p:tag name="PICTUREFILESIZE" val="3349878"/>
</p:tagLst>
</file>

<file path=ppt/tags/tag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article}\pagestyle{empty}&#10;&#10;\usepackage{amsmath}&#10;\usepackage{color}&#10;\begin{document}&#10;\color[rgb]{0.9,0.8,1}&#10;\begin{align*}&#10;&amp; \mathsf{Cost}(\mathcal{TS}) =&#10;\min_{v_j\in T_j, j\in S} ( c(r,\{v_j\}_{j\in S})H(X_r)  + \sum_{j\in S} H(X_{v_j}|X_r)&#10;\mathsf{dis}(v_j,BS)) \\&#10;&amp; \mathsf{Cost}\text{-}\mathsf{effectiveness}(\mathcal{TS})&#10; =\mathsf{Cost}(\mathcal{TS}) / \#components&#10;\end{align*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9"/>
  <p:tag name="PICTUREFILESIZE" val="3349878"/>
</p:tagLst>
</file>

<file path=ppt/tags/tag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latex"/>
  <p:tag name="SOURCE" val="\documentclass{article}\pagestyle{empty}&#10;&#10;\usepackage{amsmath}&#10;\usepackage{color}&#10;\begin{document}&#10;\color[rgb]{0.9,0.8,1}&#10;\begin{align*}&#10;&amp; \mathsf{Cost}(\mathcal{TS}) =&#10;\min_{v_j\in T_j, j\in S} ( H(X_r)  + \sum_{j\in S} H(X_{v_j}|X_r)&#10;\mathsf{dis}(v_j,BS)) \\&#10;\end{align*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53"/>
  <p:tag name="PICTUREFILESIZE" val="1689078"/>
</p:tagLst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1789</TotalTime>
  <Words>1492</Words>
  <Application>Microsoft Office PowerPoint</Application>
  <PresentationFormat>On-screen Show (4:3)</PresentationFormat>
  <Paragraphs>277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2" baseType="lpstr">
      <vt:lpstr>黑体</vt:lpstr>
      <vt:lpstr>CMSS10</vt:lpstr>
      <vt:lpstr>CMR10</vt:lpstr>
      <vt:lpstr>CMEX10</vt:lpstr>
      <vt:lpstr>CMMI7</vt:lpstr>
      <vt:lpstr>CMMI10</vt:lpstr>
      <vt:lpstr>CMSY10ORIG</vt:lpstr>
      <vt:lpstr>CMR7</vt:lpstr>
      <vt:lpstr>CMSS8</vt:lpstr>
      <vt:lpstr>CMMI5</vt:lpstr>
      <vt:lpstr>CMSY7</vt:lpstr>
      <vt:lpstr>Franklin Gothic Book</vt:lpstr>
      <vt:lpstr>Wingdings 2</vt:lpstr>
      <vt:lpstr>cmsy10</vt:lpstr>
      <vt:lpstr>ＭＳ ゴシック</vt:lpstr>
      <vt:lpstr>Calibri</vt:lpstr>
      <vt:lpstr>Technic</vt:lpstr>
      <vt:lpstr>Slide 1</vt:lpstr>
      <vt:lpstr>Data Collection in WSN</vt:lpstr>
      <vt:lpstr>Data Collection in WSN</vt:lpstr>
      <vt:lpstr>Data Collection in WSN</vt:lpstr>
      <vt:lpstr>Data Collection in WSN</vt:lpstr>
      <vt:lpstr>Motivation</vt:lpstr>
      <vt:lpstr>Motivation</vt:lpstr>
      <vt:lpstr>Motivation</vt:lpstr>
      <vt:lpstr>DSC Lower Bound</vt:lpstr>
      <vt:lpstr>Compression Trees</vt:lpstr>
      <vt:lpstr>Compression Trees</vt:lpstr>
      <vt:lpstr>Problem Formulation</vt:lpstr>
      <vt:lpstr>Our Results</vt:lpstr>
      <vt:lpstr>Related Work</vt:lpstr>
      <vt:lpstr>Uniform Entropies</vt:lpstr>
      <vt:lpstr>Uniform Entropies</vt:lpstr>
      <vt:lpstr>Unifrom Entropies</vt:lpstr>
      <vt:lpstr>Greedy Framework</vt:lpstr>
      <vt:lpstr>Greedy Framework</vt:lpstr>
      <vt:lpstr>Greedy Framework</vt:lpstr>
      <vt:lpstr>Greedy Framework</vt:lpstr>
      <vt:lpstr>Greedy Framework-Subgraph</vt:lpstr>
      <vt:lpstr>Greedy Framework-Subgraph</vt:lpstr>
      <vt:lpstr>Simulations</vt:lpstr>
      <vt:lpstr>Future Directions</vt:lpstr>
    </vt:vector>
  </TitlesOfParts>
  <Company>bt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lijian</dc:creator>
  <cp:lastModifiedBy>Jian Li</cp:lastModifiedBy>
  <cp:revision>170</cp:revision>
  <dcterms:created xsi:type="dcterms:W3CDTF">2010-03-13T04:48:12Z</dcterms:created>
  <dcterms:modified xsi:type="dcterms:W3CDTF">2010-03-13T15:54:52Z</dcterms:modified>
</cp:coreProperties>
</file>